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7DD29-8E43-4EFC-9CE8-2DBB37FD76A3}" type="datetimeFigureOut">
              <a:rPr lang="en-KE" smtClean="0"/>
              <a:t>09/05/2020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63ADCF0-751F-4EF2-ACE7-DE86436C277B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143234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7DD29-8E43-4EFC-9CE8-2DBB37FD76A3}" type="datetimeFigureOut">
              <a:rPr lang="en-KE" smtClean="0"/>
              <a:t>09/05/2020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ADCF0-751F-4EF2-ACE7-DE86436C277B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908835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7DD29-8E43-4EFC-9CE8-2DBB37FD76A3}" type="datetimeFigureOut">
              <a:rPr lang="en-KE" smtClean="0"/>
              <a:t>09/05/2020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63ADCF0-751F-4EF2-ACE7-DE86436C277B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429125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7DD29-8E43-4EFC-9CE8-2DBB37FD76A3}" type="datetimeFigureOut">
              <a:rPr lang="en-KE" smtClean="0"/>
              <a:t>09/05/2020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63ADCF0-751F-4EF2-ACE7-DE86436C277B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634126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7DD29-8E43-4EFC-9CE8-2DBB37FD76A3}" type="datetimeFigureOut">
              <a:rPr lang="en-KE" smtClean="0"/>
              <a:t>09/05/2020</a:t>
            </a:fld>
            <a:endParaRPr lang="en-K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63ADCF0-751F-4EF2-ACE7-DE86436C277B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626474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7DD29-8E43-4EFC-9CE8-2DBB37FD76A3}" type="datetimeFigureOut">
              <a:rPr lang="en-KE" smtClean="0"/>
              <a:t>09/05/2020</a:t>
            </a:fld>
            <a:endParaRPr lang="en-K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ADCF0-751F-4EF2-ACE7-DE86436C277B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403380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7DD29-8E43-4EFC-9CE8-2DBB37FD76A3}" type="datetimeFigureOut">
              <a:rPr lang="en-KE" smtClean="0"/>
              <a:t>09/05/2020</a:t>
            </a:fld>
            <a:endParaRPr lang="en-K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ADCF0-751F-4EF2-ACE7-DE86436C277B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308930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7DD29-8E43-4EFC-9CE8-2DBB37FD76A3}" type="datetimeFigureOut">
              <a:rPr lang="en-KE" smtClean="0"/>
              <a:t>09/05/2020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ADCF0-751F-4EF2-ACE7-DE86436C277B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136623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7DD29-8E43-4EFC-9CE8-2DBB37FD76A3}" type="datetimeFigureOut">
              <a:rPr lang="en-KE" smtClean="0"/>
              <a:t>09/05/2020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63ADCF0-751F-4EF2-ACE7-DE86436C277B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357292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7DD29-8E43-4EFC-9CE8-2DBB37FD76A3}" type="datetimeFigureOut">
              <a:rPr lang="en-KE" smtClean="0"/>
              <a:t>09/05/2020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63ADCF0-751F-4EF2-ACE7-DE86436C277B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415588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7DD29-8E43-4EFC-9CE8-2DBB37FD76A3}" type="datetimeFigureOut">
              <a:rPr lang="en-KE" smtClean="0"/>
              <a:t>09/05/2020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63ADCF0-751F-4EF2-ACE7-DE86436C277B}" type="slidenum">
              <a:rPr lang="en-KE" smtClean="0"/>
              <a:t>‹#›</a:t>
            </a:fld>
            <a:endParaRPr lang="en-KE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78918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7DD29-8E43-4EFC-9CE8-2DBB37FD76A3}" type="datetimeFigureOut">
              <a:rPr lang="en-KE" smtClean="0"/>
              <a:t>09/05/2020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63ADCF0-751F-4EF2-ACE7-DE86436C277B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642585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7DD29-8E43-4EFC-9CE8-2DBB37FD76A3}" type="datetimeFigureOut">
              <a:rPr lang="en-KE" smtClean="0"/>
              <a:t>09/05/2020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63ADCF0-751F-4EF2-ACE7-DE86436C277B}" type="slidenum">
              <a:rPr lang="en-KE" smtClean="0"/>
              <a:t>‹#›</a:t>
            </a:fld>
            <a:endParaRPr lang="en-KE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210328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7DD29-8E43-4EFC-9CE8-2DBB37FD76A3}" type="datetimeFigureOut">
              <a:rPr lang="en-KE" smtClean="0"/>
              <a:t>09/05/2020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63ADCF0-751F-4EF2-ACE7-DE86436C277B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7094698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7DD29-8E43-4EFC-9CE8-2DBB37FD76A3}" type="datetimeFigureOut">
              <a:rPr lang="en-KE" smtClean="0"/>
              <a:t>09/05/2020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ADCF0-751F-4EF2-ACE7-DE86436C277B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9622661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7DD29-8E43-4EFC-9CE8-2DBB37FD76A3}" type="datetimeFigureOut">
              <a:rPr lang="en-KE" smtClean="0"/>
              <a:t>09/05/2020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ADCF0-751F-4EF2-ACE7-DE86436C277B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340492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7DD29-8E43-4EFC-9CE8-2DBB37FD76A3}" type="datetimeFigureOut">
              <a:rPr lang="en-KE" smtClean="0"/>
              <a:t>09/05/2020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63ADCF0-751F-4EF2-ACE7-DE86436C277B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776688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EDB02-9909-4445-BF21-77F1196083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2080622"/>
            <a:ext cx="8915399" cy="15602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CONSUMER BEHAVIOUR AND MARKETING STRATEGY</a:t>
            </a:r>
            <a:endParaRPr lang="en-KE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8E5310-3115-4072-83E8-59BDDA53FA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3889484"/>
            <a:ext cx="8915399" cy="112628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By (Write Your Name Here)</a:t>
            </a:r>
            <a:endParaRPr lang="en-KE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528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CCA66-1BCC-4C68-AFE7-4ACB783E4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Consumer Behaviour and Marketing Strategy</a:t>
            </a:r>
            <a:endParaRPr lang="en-KE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22C6C-CB7F-40B2-A0EF-1DD29306E2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Consumer Behaviour has to do with How customers make decisions in the market.</a:t>
            </a:r>
          </a:p>
          <a:p>
            <a:r>
              <a:rPr lang="en-US" dirty="0"/>
              <a:t>It involves how they select, buy and even dispose products and services of a business.</a:t>
            </a:r>
          </a:p>
          <a:p>
            <a:r>
              <a:rPr lang="en-US" dirty="0"/>
              <a:t>Marketing strategy is a plan on how to reach and turn potential customers into actual consumers or customers of a business product or service</a:t>
            </a:r>
          </a:p>
          <a:p>
            <a:r>
              <a:rPr lang="en-US" dirty="0"/>
              <a:t>An effective marketing strategy analyzes the consumer behaviour in the market.</a:t>
            </a:r>
          </a:p>
          <a:p>
            <a:r>
              <a:rPr lang="en-US" dirty="0"/>
              <a:t>Therefore, businesses use consumer behaviour to strategize their marketing methods, channels and marketing statements.</a:t>
            </a:r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2469640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16B08-0EF2-4C53-99FA-F3FBCBEDB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5948" y="145775"/>
            <a:ext cx="10522226" cy="78187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Current Event: Samsung Galaxy Unpacked 2020</a:t>
            </a:r>
            <a:endParaRPr lang="en-KE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C7C54-4F34-4148-9254-C450BEF4B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927652"/>
            <a:ext cx="9829799" cy="5930348"/>
          </a:xfrm>
        </p:spPr>
        <p:txBody>
          <a:bodyPr/>
          <a:lstStyle/>
          <a:p>
            <a:r>
              <a:rPr lang="en-US" dirty="0"/>
              <a:t>One marketing event that shows understanding of consumer behaviour is the Samsung Galaxy Unpacked.</a:t>
            </a:r>
          </a:p>
          <a:p>
            <a:r>
              <a:rPr lang="en-US" dirty="0"/>
              <a:t>This event happened on 11</a:t>
            </a:r>
            <a:r>
              <a:rPr lang="en-US" baseline="30000" dirty="0"/>
              <a:t>th</a:t>
            </a:r>
            <a:r>
              <a:rPr lang="en-US" dirty="0"/>
              <a:t> February 2020 in San Francisco, USA.</a:t>
            </a:r>
          </a:p>
          <a:p>
            <a:r>
              <a:rPr lang="en-US" dirty="0"/>
              <a:t>It involved the launch of </a:t>
            </a:r>
            <a:r>
              <a:rPr lang="en-US" dirty="0" err="1"/>
              <a:t>Galxy</a:t>
            </a:r>
            <a:r>
              <a:rPr lang="en-US" dirty="0"/>
              <a:t> S20 5G, S20+ 5G, S20 Ultra 5G and Galaxy Z Flip.</a:t>
            </a:r>
            <a:endParaRPr lang="en-K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D07A4D-CD6E-486D-BE7C-59037F7B81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599" y="2606950"/>
            <a:ext cx="7315200" cy="410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654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5B7B9-ED91-473C-BC08-2BF1DEB01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702365"/>
          </a:xfrm>
        </p:spPr>
        <p:txBody>
          <a:bodyPr/>
          <a:lstStyle/>
          <a:p>
            <a:pPr algn="ctr"/>
            <a:r>
              <a:rPr lang="en-US" b="1" dirty="0"/>
              <a:t>Manager Application</a:t>
            </a:r>
            <a:endParaRPr lang="en-KE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90A37-A7D5-4A1E-AC78-F8271B8E6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7494" y="887896"/>
            <a:ext cx="9856305" cy="5970104"/>
          </a:xfrm>
        </p:spPr>
        <p:txBody>
          <a:bodyPr/>
          <a:lstStyle/>
          <a:p>
            <a:r>
              <a:rPr lang="en-US" b="1" u="sng" dirty="0">
                <a:solidFill>
                  <a:srgbClr val="0070C0"/>
                </a:solidFill>
              </a:rPr>
              <a:t>Main learning point</a:t>
            </a:r>
            <a:r>
              <a:rPr lang="en-US" dirty="0"/>
              <a:t>: Samsung understands the consumer behaviour regarding choosing and buying smartphones and uses the need for high speed to tailor their marketing and production.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As a manger, I can apply what I have learned from the event in an organization by creating awareness of every new products through launch events.</a:t>
            </a:r>
          </a:p>
          <a:p>
            <a:endParaRPr lang="en-K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C051BD-51A0-48E3-86E5-1694FB580A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305" y="2714833"/>
            <a:ext cx="7315200" cy="395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207900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</TotalTime>
  <Words>215</Words>
  <Application>Microsoft Office PowerPoint</Application>
  <PresentationFormat>Widescreen</PresentationFormat>
  <Paragraphs>15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Century Gothic</vt:lpstr>
      <vt:lpstr>Times New Roman</vt:lpstr>
      <vt:lpstr>Wingdings 3</vt:lpstr>
      <vt:lpstr>Wisp</vt:lpstr>
      <vt:lpstr>CONSUMER BEHAVIOUR AND MARKETING STRATEGY</vt:lpstr>
      <vt:lpstr>Consumer Behaviour and Marketing Strategy</vt:lpstr>
      <vt:lpstr>Current Event: Samsung Galaxy Unpacked 2020</vt:lpstr>
      <vt:lpstr>Manager Application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Consumer Behaviour and Marketing Strategy</dc:title>
  <dc:creator>Antony Ouma</dc:creator>
  <cp:lastModifiedBy>Antony Ouma</cp:lastModifiedBy>
  <cp:revision>9</cp:revision>
  <dcterms:created xsi:type="dcterms:W3CDTF">2020-05-09T17:38:06Z</dcterms:created>
  <dcterms:modified xsi:type="dcterms:W3CDTF">2020-05-09T18:11:28Z</dcterms:modified>
</cp:coreProperties>
</file>